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8"/>
  </p:notesMasterIdLst>
  <p:sldIdLst>
    <p:sldId id="256" r:id="rId2"/>
    <p:sldId id="257" r:id="rId3"/>
    <p:sldId id="469" r:id="rId4"/>
    <p:sldId id="495" r:id="rId5"/>
    <p:sldId id="262" r:id="rId6"/>
    <p:sldId id="358" r:id="rId7"/>
    <p:sldId id="265" r:id="rId8"/>
    <p:sldId id="472" r:id="rId9"/>
    <p:sldId id="471" r:id="rId10"/>
    <p:sldId id="272" r:id="rId11"/>
    <p:sldId id="269" r:id="rId12"/>
    <p:sldId id="282" r:id="rId13"/>
    <p:sldId id="268" r:id="rId14"/>
    <p:sldId id="271" r:id="rId15"/>
    <p:sldId id="470" r:id="rId16"/>
    <p:sldId id="371" r:id="rId17"/>
    <p:sldId id="286" r:id="rId18"/>
    <p:sldId id="368" r:id="rId19"/>
    <p:sldId id="369" r:id="rId20"/>
    <p:sldId id="367" r:id="rId21"/>
    <p:sldId id="276" r:id="rId22"/>
    <p:sldId id="275" r:id="rId23"/>
    <p:sldId id="482" r:id="rId24"/>
    <p:sldId id="433" r:id="rId25"/>
    <p:sldId id="319" r:id="rId26"/>
    <p:sldId id="411" r:id="rId27"/>
    <p:sldId id="427" r:id="rId28"/>
    <p:sldId id="428" r:id="rId29"/>
    <p:sldId id="429" r:id="rId30"/>
    <p:sldId id="431" r:id="rId31"/>
    <p:sldId id="430" r:id="rId32"/>
    <p:sldId id="432" r:id="rId33"/>
    <p:sldId id="397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16" r:id="rId43"/>
    <p:sldId id="415" r:id="rId44"/>
    <p:sldId id="418" r:id="rId45"/>
    <p:sldId id="417" r:id="rId46"/>
    <p:sldId id="434" r:id="rId47"/>
    <p:sldId id="419" r:id="rId48"/>
    <p:sldId id="420" r:id="rId49"/>
    <p:sldId id="422" r:id="rId50"/>
    <p:sldId id="436" r:id="rId51"/>
    <p:sldId id="423" r:id="rId52"/>
    <p:sldId id="425" r:id="rId53"/>
    <p:sldId id="426" r:id="rId54"/>
    <p:sldId id="446" r:id="rId55"/>
    <p:sldId id="445" r:id="rId56"/>
    <p:sldId id="439" r:id="rId57"/>
    <p:sldId id="441" r:id="rId58"/>
    <p:sldId id="437" r:id="rId59"/>
    <p:sldId id="442" r:id="rId60"/>
    <p:sldId id="443" r:id="rId61"/>
    <p:sldId id="444" r:id="rId62"/>
    <p:sldId id="440" r:id="rId63"/>
    <p:sldId id="447" r:id="rId64"/>
    <p:sldId id="494" r:id="rId65"/>
    <p:sldId id="484" r:id="rId66"/>
    <p:sldId id="485" r:id="rId67"/>
    <p:sldId id="486" r:id="rId68"/>
    <p:sldId id="487" r:id="rId69"/>
    <p:sldId id="438" r:id="rId70"/>
    <p:sldId id="448" r:id="rId71"/>
    <p:sldId id="449" r:id="rId72"/>
    <p:sldId id="450" r:id="rId73"/>
    <p:sldId id="464" r:id="rId74"/>
    <p:sldId id="451" r:id="rId75"/>
    <p:sldId id="453" r:id="rId76"/>
    <p:sldId id="454" r:id="rId77"/>
    <p:sldId id="455" r:id="rId78"/>
    <p:sldId id="452" r:id="rId79"/>
    <p:sldId id="456" r:id="rId80"/>
    <p:sldId id="457" r:id="rId81"/>
    <p:sldId id="493" r:id="rId82"/>
    <p:sldId id="465" r:id="rId83"/>
    <p:sldId id="458" r:id="rId84"/>
    <p:sldId id="459" r:id="rId85"/>
    <p:sldId id="460" r:id="rId86"/>
    <p:sldId id="461" r:id="rId87"/>
    <p:sldId id="463" r:id="rId88"/>
    <p:sldId id="466" r:id="rId89"/>
    <p:sldId id="468" r:id="rId90"/>
    <p:sldId id="323" r:id="rId91"/>
    <p:sldId id="292" r:id="rId92"/>
    <p:sldId id="290" r:id="rId93"/>
    <p:sldId id="293" r:id="rId94"/>
    <p:sldId id="294" r:id="rId95"/>
    <p:sldId id="295" r:id="rId96"/>
    <p:sldId id="303" r:id="rId97"/>
    <p:sldId id="359" r:id="rId98"/>
    <p:sldId id="297" r:id="rId99"/>
    <p:sldId id="296" r:id="rId100"/>
    <p:sldId id="298" r:id="rId101"/>
    <p:sldId id="305" r:id="rId102"/>
    <p:sldId id="306" r:id="rId103"/>
    <p:sldId id="307" r:id="rId104"/>
    <p:sldId id="401" r:id="rId105"/>
    <p:sldId id="310" r:id="rId106"/>
    <p:sldId id="325" r:id="rId107"/>
    <p:sldId id="400" r:id="rId108"/>
    <p:sldId id="398" r:id="rId109"/>
    <p:sldId id="326" r:id="rId110"/>
    <p:sldId id="321" r:id="rId111"/>
    <p:sldId id="483" r:id="rId112"/>
    <p:sldId id="327" r:id="rId113"/>
    <p:sldId id="328" r:id="rId114"/>
    <p:sldId id="330" r:id="rId115"/>
    <p:sldId id="332" r:id="rId116"/>
    <p:sldId id="333" r:id="rId117"/>
    <p:sldId id="334" r:id="rId118"/>
    <p:sldId id="357" r:id="rId119"/>
    <p:sldId id="490" r:id="rId120"/>
    <p:sldId id="488" r:id="rId121"/>
    <p:sldId id="335" r:id="rId122"/>
    <p:sldId id="402" r:id="rId123"/>
    <p:sldId id="489" r:id="rId124"/>
    <p:sldId id="339" r:id="rId125"/>
    <p:sldId id="403" r:id="rId126"/>
    <p:sldId id="404" r:id="rId127"/>
    <p:sldId id="491" r:id="rId128"/>
    <p:sldId id="492" r:id="rId129"/>
    <p:sldId id="342" r:id="rId130"/>
    <p:sldId id="343" r:id="rId131"/>
    <p:sldId id="344" r:id="rId132"/>
    <p:sldId id="373" r:id="rId133"/>
    <p:sldId id="345" r:id="rId134"/>
    <p:sldId id="347" r:id="rId135"/>
    <p:sldId id="348" r:id="rId136"/>
    <p:sldId id="405" r:id="rId137"/>
    <p:sldId id="406" r:id="rId138"/>
    <p:sldId id="351" r:id="rId139"/>
    <p:sldId id="355" r:id="rId140"/>
    <p:sldId id="407" r:id="rId141"/>
    <p:sldId id="408" r:id="rId142"/>
    <p:sldId id="383" r:id="rId143"/>
    <p:sldId id="481" r:id="rId144"/>
    <p:sldId id="300" r:id="rId145"/>
    <p:sldId id="414" r:id="rId146"/>
    <p:sldId id="363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 varScale="1">
        <p:scale>
          <a:sx n="63" d="100"/>
          <a:sy n="63" d="100"/>
        </p:scale>
        <p:origin x="3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fixedVal"/>
            <c:noEndCap val="0"/>
            <c:val val="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</a:t>
            </a:r>
            <a:r>
              <a:rPr lang="en-GB" sz="3600" baseline="0"/>
              <a:t> = 15, 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 =</a:t>
            </a:r>
            <a:r>
              <a:rPr lang="en-GB" sz="3600" baseline="0"/>
              <a:t> 35, ns</a:t>
            </a:r>
            <a:endParaRPr lang="pl-PL" sz="360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</a:t>
            </a:r>
            <a:r>
              <a:rPr lang="en-US" sz="3600" baseline="0" dirty="0" smtClean="0"/>
              <a:t> = 15,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 = 35,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-pyrzyk/DailyPerformancePitfalls" TargetMode="External"/><Relationship Id="rId2" Type="http://schemas.openxmlformats.org/officeDocument/2006/relationships/hyperlink" Target="mailto:lukasz.pyrzyk@gmail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3097790" y="7287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3097790" y="387662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30977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32018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738216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234702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0" y="0"/>
            <a:ext cx="838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4" y="914399"/>
            <a:ext cx="10922170" cy="4889634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nalezione obrazy dla zapytania minion ar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0"/>
            <a:ext cx="12267431" cy="8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min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9" y="211756"/>
            <a:ext cx="9525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6256422" y="3696101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THREADS</a:t>
            </a:r>
          </a:p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!!!</a:t>
            </a:r>
            <a:endParaRPr lang="pl-PL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Task.Run(()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(()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677230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152034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LESS THREADS</a:t>
            </a:r>
          </a:p>
        </p:txBody>
      </p:sp>
      <p:pic>
        <p:nvPicPr>
          <p:cNvPr id="2060" name="Picture 12" descr="Znalezione obrazy dla zapytania minion 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82" y="223520"/>
            <a:ext cx="5427138" cy="64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954344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786432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2" y="186728"/>
            <a:ext cx="3964038" cy="65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41628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238449" y="767418"/>
            <a:ext cx="98594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Fib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goldenNumber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18;</a:t>
            </a:r>
          </a:p>
          <a:p>
            <a:r>
              <a:rPr lang="pt-BR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n &lt; goldenNumber ? Recursive(n) : RecursiveTPLStart(n);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91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994400" y="2844800"/>
            <a:ext cx="7066190" cy="293624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smtClean="0">
                <a:solidFill>
                  <a:schemeClr val="tx1"/>
                </a:solidFill>
              </a:rPr>
              <a:t>Let’s debug it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5122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95" y="40640"/>
            <a:ext cx="5584825" cy="69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762077" y="2538665"/>
            <a:ext cx="5220350" cy="1725327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err="1" smtClean="0">
                <a:solidFill>
                  <a:schemeClr val="accent1"/>
                </a:solidFill>
              </a:rPr>
              <a:t>Algoritms</a:t>
            </a:r>
            <a:r>
              <a:rPr lang="en-US" sz="4800" dirty="0" smtClean="0">
                <a:solidFill>
                  <a:schemeClr val="tx1"/>
                </a:solidFill>
              </a:rPr>
              <a:t> and 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accent1"/>
                </a:solidFill>
              </a:rPr>
              <a:t>data structures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6146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1" y="87325"/>
            <a:ext cx="4684146" cy="72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6490387" y="2230657"/>
            <a:ext cx="5701613" cy="3034362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170" name="Picture 2" descr="Znalezione obrazy dla zapytania minion s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6" y="0"/>
            <a:ext cx="4704835" cy="673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1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69241" y="4684142"/>
            <a:ext cx="9280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Premium .NET Conference with top class speakers</a:t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Warsaw, Poland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6169" y="460470"/>
            <a:ext cx="10066953" cy="5395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2400" dirty="0" smtClean="0">
                <a:solidFill>
                  <a:schemeClr val="tx1"/>
                </a:solidFill>
                <a:hlinkClick r:id="rId2"/>
              </a:rPr>
              <a:t>lukasz.pyrzyk@gmail.com</a:t>
            </a:r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>
                <a:hlinkClick r:id="rId3"/>
              </a:rPr>
              <a:t>https://github.com/lukasz-pyrzyk/DailyPerformancePitfalls</a:t>
            </a:r>
            <a:endParaRPr lang="en-GB" sz="2400" dirty="0"/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/>
            </a:r>
            <a:br>
              <a:rPr lang="en-GB" sz="3200" dirty="0" smtClean="0">
                <a:solidFill>
                  <a:schemeClr val="tx1"/>
                </a:solidFill>
              </a:rPr>
            </a:b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32071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Mean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StdDev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effectLst/>
                        </a:rPr>
                        <a:t>Clr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0.0594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3.0355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20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2.8840 </a:t>
                      </a:r>
                      <a:r>
                        <a:rPr lang="pl-PL" sz="2000" b="1" dirty="0" err="1">
                          <a:effectLst/>
                        </a:rPr>
                        <a:t>ns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1998" y="2286001"/>
            <a:ext cx="10178322" cy="3593591"/>
          </a:xfrm>
        </p:spPr>
        <p:txBody>
          <a:bodyPr>
            <a:normAutofit/>
          </a:bodyPr>
          <a:lstStyle/>
          <a:p>
            <a:pPr fontAlgn="base"/>
            <a:r>
              <a:rPr lang="en-US" sz="2400" dirty="0"/>
              <a:t>Works remotely from </a:t>
            </a:r>
            <a:r>
              <a:rPr lang="en-US" sz="2400" dirty="0" smtClean="0"/>
              <a:t>Wroclaw</a:t>
            </a:r>
            <a:r>
              <a:rPr lang="en-US" sz="2400" smtClean="0"/>
              <a:t>, Poland</a:t>
            </a:r>
            <a:endParaRPr lang="en-US" sz="2400" dirty="0" smtClean="0"/>
          </a:p>
          <a:p>
            <a:pPr fontAlgn="base"/>
            <a:r>
              <a:rPr lang="en-US" sz="2400" dirty="0" smtClean="0"/>
              <a:t>Co-founder </a:t>
            </a:r>
            <a:r>
              <a:rPr lang="en-US" sz="2400" dirty="0"/>
              <a:t>of </a:t>
            </a:r>
            <a:r>
              <a:rPr lang="en-US" sz="2400" dirty="0" err="1" smtClean="0"/>
              <a:t>Dotnetos</a:t>
            </a:r>
            <a:endParaRPr lang="en-US" sz="2400" dirty="0" smtClean="0"/>
          </a:p>
          <a:p>
            <a:pPr fontAlgn="base"/>
            <a:r>
              <a:rPr lang="en-US" sz="2400" dirty="0" smtClean="0"/>
              <a:t>Senior </a:t>
            </a:r>
            <a:r>
              <a:rPr lang="en-US" sz="2400" dirty="0"/>
              <a:t>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 smtClean="0"/>
              <a:t>Tweets </a:t>
            </a:r>
            <a:r>
              <a:rPr lang="en-US" sz="2400" dirty="0"/>
              <a:t>as @</a:t>
            </a:r>
            <a:r>
              <a:rPr lang="en-US" sz="2400" dirty="0" smtClean="0"/>
              <a:t>lukaszpyrzyk</a:t>
            </a:r>
          </a:p>
          <a:p>
            <a:pPr fontAlgn="base"/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44" y="176463"/>
            <a:ext cx="10758699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50791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err="1" smtClean="0"/>
              <a:t>dotnet</a:t>
            </a:r>
            <a:r>
              <a:rPr lang="en-GB" sz="3200" b="1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non-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optimized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</a:t>
            </a:r>
            <a:endParaRPr lang="pl-PL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/>
              <a:t>Steaming network data with ASP.NET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documentation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>
                <a:solidFill>
                  <a:srgbClr val="FF0000"/>
                </a:solidFill>
              </a:rPr>
              <a:t>Release-*</a:t>
            </a:r>
            <a:r>
              <a:rPr lang="en-GB" dirty="0" smtClean="0">
                <a:solidFill>
                  <a:srgbClr val="FF0000"/>
                </a:solidFill>
              </a:rPr>
              <a:t> don’t inherit from </a:t>
            </a:r>
            <a:r>
              <a:rPr lang="en-GB" b="1" dirty="0" smtClean="0">
                <a:solidFill>
                  <a:srgbClr val="FF0000"/>
                </a:solidFill>
              </a:rPr>
              <a:t>Release</a:t>
            </a:r>
            <a:r>
              <a:rPr lang="en-GB" dirty="0" smtClean="0">
                <a:solidFill>
                  <a:srgbClr val="FF0000"/>
                </a:solidFill>
              </a:rPr>
              <a:t> configuration.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RELEASE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2" y="7003"/>
            <a:ext cx="11961428" cy="6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106643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972152" y="606391"/>
            <a:ext cx="108187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 smtClean="0"/>
              <a:t>your intention </a:t>
            </a:r>
            <a:r>
              <a:rPr lang="en-US" sz="2400" dirty="0"/>
              <a:t>is to optimize the method as quickly as possible, </a:t>
            </a:r>
            <a:r>
              <a:rPr lang="en-US" sz="2400" dirty="0" smtClean="0"/>
              <a:t>you can use attribute </a:t>
            </a:r>
            <a:r>
              <a:rPr lang="en-US" sz="2400" dirty="0"/>
              <a:t>the method with </a:t>
            </a:r>
            <a:r>
              <a:rPr lang="en-US" sz="2400" dirty="0" err="1" smtClean="0"/>
              <a:t>MethodImpl</a:t>
            </a:r>
            <a:r>
              <a:rPr lang="en-US" sz="2400" dirty="0" smtClean="0"/>
              <a:t>(</a:t>
            </a:r>
            <a:r>
              <a:rPr lang="en-US" sz="2400" dirty="0" err="1" smtClean="0">
                <a:solidFill>
                  <a:srgbClr val="FFC000"/>
                </a:solidFill>
              </a:rPr>
              <a:t>MethodImplOptions.AggressiveOptimization</a:t>
            </a:r>
            <a:r>
              <a:rPr lang="en-US" sz="2400" dirty="0"/>
              <a:t>)], which </a:t>
            </a:r>
            <a:r>
              <a:rPr lang="en-US" sz="2400" dirty="0" smtClean="0"/>
              <a:t>skips </a:t>
            </a:r>
            <a:r>
              <a:rPr lang="en-US" sz="2400" dirty="0"/>
              <a:t>tier </a:t>
            </a:r>
            <a:r>
              <a:rPr lang="en-US" sz="2400" dirty="0" smtClean="0"/>
              <a:t>0.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However, in </a:t>
            </a:r>
            <a:r>
              <a:rPr lang="en-US" sz="2400" dirty="0"/>
              <a:t>the </a:t>
            </a:r>
            <a:r>
              <a:rPr lang="en-US" sz="2400" dirty="0" smtClean="0"/>
              <a:t>future the </a:t>
            </a:r>
            <a:r>
              <a:rPr lang="en-US" sz="2400" dirty="0"/>
              <a:t>attribute may not </a:t>
            </a:r>
            <a:r>
              <a:rPr lang="en-US" sz="2400" dirty="0" smtClean="0"/>
              <a:t>generate </a:t>
            </a:r>
            <a:r>
              <a:rPr lang="en-US" sz="2400" dirty="0"/>
              <a:t>fully optimized </a:t>
            </a:r>
            <a:r>
              <a:rPr lang="en-US" sz="2400" dirty="0" smtClean="0"/>
              <a:t>code, </a:t>
            </a:r>
            <a:r>
              <a:rPr lang="en-US" sz="2400" dirty="0"/>
              <a:t>but it </a:t>
            </a:r>
            <a:r>
              <a:rPr lang="en-US" sz="2400" dirty="0" smtClean="0"/>
              <a:t>may try </a:t>
            </a:r>
            <a:r>
              <a:rPr lang="en-US" sz="2400" dirty="0"/>
              <a:t>to optimize </a:t>
            </a:r>
            <a:r>
              <a:rPr lang="en-US" sz="2400" dirty="0" smtClean="0"/>
              <a:t>method as </a:t>
            </a:r>
            <a:r>
              <a:rPr lang="en-US" sz="2400" dirty="0"/>
              <a:t>quickly as possible.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79207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33" y="178067"/>
            <a:ext cx="11192706" cy="65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0" y="1434114"/>
            <a:ext cx="111156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772" cy="72306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212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287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5211" cy="72882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125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891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b="1" dirty="0" smtClean="0"/>
              <a:t>CPU</a:t>
            </a:r>
            <a:r>
              <a:rPr lang="en-GB" dirty="0" smtClean="0"/>
              <a:t> has XOR operation, so it’s 1:1 mapping, so it’s should be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0639" y="-3468377"/>
            <a:ext cx="18845319" cy="106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(1024 * 1024) </a:t>
            </a:r>
            <a:r>
              <a:rPr lang="en-GB" dirty="0" smtClean="0">
                <a:solidFill>
                  <a:schemeClr val="tx1"/>
                </a:solidFill>
              </a:rPr>
              <a:t>elements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</a:t>
            </a:r>
            <a:r>
              <a:rPr lang="pl-PL" dirty="0" smtClean="0"/>
              <a:t>ldarg.2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SlowD</a:t>
            </a:r>
            <a:r>
              <a:rPr lang="pl-PL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			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sz="2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4353</TotalTime>
  <Words>2544</Words>
  <Application>Microsoft Office PowerPoint</Application>
  <PresentationFormat>Panoramiczny</PresentationFormat>
  <Paragraphs>951</Paragraphs>
  <Slides>146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146</vt:i4>
      </vt:variant>
    </vt:vector>
  </HeadingPairs>
  <TitlesOfParts>
    <vt:vector size="154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Prezentacja programu PowerPoint</vt:lpstr>
      <vt:lpstr>Prezentacja programu PowerPoint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(1024 * 1024) elements 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566</cp:revision>
  <dcterms:created xsi:type="dcterms:W3CDTF">2018-10-24T13:18:16Z</dcterms:created>
  <dcterms:modified xsi:type="dcterms:W3CDTF">2019-11-07T12:37:28Z</dcterms:modified>
</cp:coreProperties>
</file>